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3004800" cy="73152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3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securing-your-app-s-communications-with-kubernetes-azure-key-vault-and-tls-certificates-7ceb62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